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2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0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3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3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1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4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B816-5755-4419-9AD7-057D097262E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94A8-5449-433C-80E9-EEA0FF99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</a:rPr>
              <a:t>Mingheng</a:t>
            </a:r>
            <a:r>
              <a:rPr lang="en-US" b="1" dirty="0" smtClean="0">
                <a:solidFill>
                  <a:srgbClr val="FF0000"/>
                </a:solidFill>
              </a:rPr>
              <a:t> Li’s Senior Projects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2016 - 2017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Highlights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related to industrial energy systems and water </a:t>
            </a:r>
            <a:r>
              <a:rPr lang="en-US" sz="4000" dirty="0" smtClean="0"/>
              <a:t>desalination.</a:t>
            </a:r>
            <a:endParaRPr lang="en-US" sz="4000" dirty="0" smtClean="0"/>
          </a:p>
          <a:p>
            <a:r>
              <a:rPr lang="en-US" sz="4000" dirty="0" smtClean="0"/>
              <a:t>Focus on chemical engineering fundamentals and process design principles.</a:t>
            </a:r>
          </a:p>
          <a:p>
            <a:r>
              <a:rPr lang="en-US" sz="4000" dirty="0" smtClean="0"/>
              <a:t>Use of industry-standard software packages including Aspen Plus, Pro/II, </a:t>
            </a:r>
            <a:r>
              <a:rPr lang="en-US" sz="4000" dirty="0" err="1" smtClean="0"/>
              <a:t>Matlab</a:t>
            </a:r>
            <a:r>
              <a:rPr lang="en-US" sz="4000" dirty="0" smtClean="0"/>
              <a:t>, </a:t>
            </a:r>
            <a:r>
              <a:rPr lang="en-US" sz="4000" dirty="0" err="1" smtClean="0"/>
              <a:t>Comsol</a:t>
            </a:r>
            <a:r>
              <a:rPr lang="en-US" sz="4000" dirty="0" smtClean="0"/>
              <a:t> </a:t>
            </a:r>
            <a:r>
              <a:rPr lang="en-US" sz="4000" dirty="0" err="1" smtClean="0"/>
              <a:t>Multiphysics</a:t>
            </a:r>
            <a:r>
              <a:rPr lang="en-US" sz="4000" dirty="0" smtClean="0"/>
              <a:t> and 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85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Project 1: Reverse Osmosis Membrane Desalination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81875" cy="3127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study fluid mechanics and mass transfer in commercial reverse osmosis modules used for drinking water production from groundwater and seawater.</a:t>
            </a:r>
          </a:p>
          <a:p>
            <a:r>
              <a:rPr lang="en-US" dirty="0"/>
              <a:t>We aim to shed insight into optimal design and operation of industrial reverse osmosis processes based on fundamental understanding obtained from this project.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944" y="3533775"/>
            <a:ext cx="4132056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4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Project 2: Li-ion Battery State of Charge Estimation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Charge (</a:t>
            </a:r>
            <a:r>
              <a:rPr lang="en-US" dirty="0" err="1"/>
              <a:t>SoC</a:t>
            </a:r>
            <a:r>
              <a:rPr lang="en-US" dirty="0"/>
              <a:t>) can not be measured directly when battery is in operation. However, it can be estimated by smart algorithms based on real-time current and voltage data readily available.</a:t>
            </a:r>
          </a:p>
          <a:p>
            <a:r>
              <a:rPr lang="en-US" dirty="0"/>
              <a:t>We implement and validate smart algorithms that can accurately estimate </a:t>
            </a:r>
            <a:r>
              <a:rPr lang="en-US" dirty="0" err="1"/>
              <a:t>SoC</a:t>
            </a:r>
            <a:r>
              <a:rPr lang="en-US" dirty="0"/>
              <a:t> in real-time, even if the initial guess is off.</a:t>
            </a:r>
          </a:p>
          <a:p>
            <a:endParaRPr lang="en-US" dirty="0"/>
          </a:p>
        </p:txBody>
      </p:sp>
      <p:pic>
        <p:nvPicPr>
          <p:cNvPr id="2052" name="Picture 4" descr="http://media.materialsviews.com/wp-content/uploads/2012/06/Tesla-batt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24" y="4374088"/>
            <a:ext cx="2943225" cy="220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.eet.com/media/1054521/TI_FuelGauge_Fig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4" y="4183323"/>
            <a:ext cx="6329361" cy="258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16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Project 3: Organic </a:t>
            </a:r>
            <a:r>
              <a:rPr lang="en-US" b="1" dirty="0" err="1">
                <a:solidFill>
                  <a:srgbClr val="FF0000"/>
                </a:solidFill>
              </a:rPr>
              <a:t>Rankine</a:t>
            </a:r>
            <a:r>
              <a:rPr lang="en-US" b="1" dirty="0">
                <a:solidFill>
                  <a:srgbClr val="FF0000"/>
                </a:solidFill>
              </a:rPr>
              <a:t> Cycle for Power Generation from Waste Heat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</a:t>
            </a:r>
            <a:r>
              <a:rPr lang="en-US" dirty="0" err="1"/>
              <a:t>Rankine</a:t>
            </a:r>
            <a:r>
              <a:rPr lang="en-US" dirty="0"/>
              <a:t> cycle is similar to a steam cycle except that the working fluid is a refrigerant instead of steam. It works at relatively low temperatures, thus suitable for industrial waste heat recovery and geothermal applications. </a:t>
            </a:r>
          </a:p>
          <a:p>
            <a:r>
              <a:rPr lang="en-US" dirty="0"/>
              <a:t>We aim to address design and operation issues in this promising clean-energy technique. </a:t>
            </a:r>
          </a:p>
          <a:p>
            <a:endParaRPr lang="en-US" dirty="0"/>
          </a:p>
        </p:txBody>
      </p:sp>
      <p:pic>
        <p:nvPicPr>
          <p:cNvPr id="1026" name="Picture 2" descr="http://www.process-heating.com/ext/resources/Issues/March2014/Calnetix_FT/ph0314-Calnetix-F1-6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947066"/>
            <a:ext cx="5114925" cy="291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27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Project 4: Chemical Looping Combustion for Power Generation with Carbon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25100" cy="4351338"/>
          </a:xfrm>
        </p:spPr>
        <p:txBody>
          <a:bodyPr/>
          <a:lstStyle/>
          <a:p>
            <a:r>
              <a:rPr lang="en-US" dirty="0"/>
              <a:t>It is based on Cu/</a:t>
            </a:r>
            <a:r>
              <a:rPr lang="en-US" dirty="0" err="1"/>
              <a:t>CuO</a:t>
            </a:r>
            <a:r>
              <a:rPr lang="en-US" dirty="0"/>
              <a:t> redox reaction to produce heat and power. It employs cyclic operation of two reactors. CO2 and N2 are </a:t>
            </a:r>
            <a:r>
              <a:rPr lang="en-US" u="sng" dirty="0"/>
              <a:t>naturally </a:t>
            </a:r>
            <a:r>
              <a:rPr lang="en-US" u="sng" dirty="0" smtClean="0"/>
              <a:t>separated</a:t>
            </a:r>
            <a:r>
              <a:rPr lang="en-US" dirty="0" smtClean="0"/>
              <a:t>, </a:t>
            </a:r>
            <a:r>
              <a:rPr lang="en-US" dirty="0"/>
              <a:t>which differs from a conventional combustion </a:t>
            </a:r>
            <a:r>
              <a:rPr lang="en-US" dirty="0" smtClean="0"/>
              <a:t>furnace.  				</a:t>
            </a:r>
            <a:r>
              <a:rPr lang="en-US" sz="2000" b="1" dirty="0" smtClean="0">
                <a:solidFill>
                  <a:srgbClr val="00B050"/>
                </a:solidFill>
              </a:rPr>
              <a:t>Fuel </a:t>
            </a:r>
            <a:r>
              <a:rPr lang="en-US" sz="2000" b="1" dirty="0">
                <a:solidFill>
                  <a:srgbClr val="00B050"/>
                </a:solidFill>
              </a:rPr>
              <a:t>Reactor</a:t>
            </a:r>
            <a:r>
              <a:rPr lang="en-US" sz="2000" dirty="0"/>
              <a:t>: 4CuO + CH4 = 4Cu +</a:t>
            </a:r>
            <a:r>
              <a:rPr lang="en-US" sz="2000" dirty="0">
                <a:solidFill>
                  <a:srgbClr val="00B050"/>
                </a:solidFill>
              </a:rPr>
              <a:t>CO2 + 2H2O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                         </a:t>
            </a:r>
            <a:r>
              <a:rPr lang="en-US" sz="2000" b="1" dirty="0" smtClean="0">
                <a:solidFill>
                  <a:srgbClr val="00B0F0"/>
                </a:solidFill>
              </a:rPr>
              <a:t>Air </a:t>
            </a:r>
            <a:r>
              <a:rPr lang="en-US" sz="2000" b="1" dirty="0">
                <a:solidFill>
                  <a:srgbClr val="00B0F0"/>
                </a:solidFill>
              </a:rPr>
              <a:t>Reactor</a:t>
            </a:r>
            <a:r>
              <a:rPr lang="en-US" sz="2000" dirty="0"/>
              <a:t>: 4Cu + 2(O2 + 4N2) = 4CuO + </a:t>
            </a:r>
            <a:r>
              <a:rPr lang="en-US" sz="2000" dirty="0">
                <a:solidFill>
                  <a:srgbClr val="00B0F0"/>
                </a:solidFill>
              </a:rPr>
              <a:t>8N2</a:t>
            </a:r>
          </a:p>
          <a:p>
            <a:r>
              <a:rPr lang="en-US" dirty="0"/>
              <a:t>We aim to advance fundamental </a:t>
            </a:r>
            <a:r>
              <a:rPr lang="en-US" dirty="0" smtClean="0"/>
              <a:t>understanding </a:t>
            </a:r>
            <a:r>
              <a:rPr lang="en-US" dirty="0"/>
              <a:t>of this low emission process and to shed insight into its design and operation.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743191"/>
            <a:ext cx="6224587" cy="211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Dr. Mingheng Li’s Senior Projects</vt:lpstr>
      <vt:lpstr>Highlights</vt:lpstr>
      <vt:lpstr>Project 1: Reverse Osmosis Membrane Desalination</vt:lpstr>
      <vt:lpstr>Project 2: Li-ion Battery State of Charge Estimation and Control</vt:lpstr>
      <vt:lpstr>Project 3: Organic Rankine Cycle for Power Generation from Waste Heat </vt:lpstr>
      <vt:lpstr>Project 4: Chemical Looping Combustion for Power Generation with Carbon Capture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Mingheng Li’s Senior Projects</dc:title>
  <dc:creator>lab</dc:creator>
  <cp:lastModifiedBy>lab</cp:lastModifiedBy>
  <cp:revision>31</cp:revision>
  <dcterms:created xsi:type="dcterms:W3CDTF">2015-04-30T17:30:53Z</dcterms:created>
  <dcterms:modified xsi:type="dcterms:W3CDTF">2016-04-07T16:05:47Z</dcterms:modified>
</cp:coreProperties>
</file>